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69" r:id="rId4"/>
  </p:sldMasterIdLst>
  <p:notesMasterIdLst>
    <p:notesMasterId r:id="rId10"/>
  </p:notesMasterIdLst>
  <p:handoutMasterIdLst>
    <p:handoutMasterId r:id="rId11"/>
  </p:handoutMasterIdLst>
  <p:sldIdLst>
    <p:sldId id="256" r:id="rId5"/>
    <p:sldId id="257" r:id="rId6"/>
    <p:sldId id="264" r:id="rId7"/>
    <p:sldId id="260"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9" d="100"/>
          <a:sy n="69" d="100"/>
        </p:scale>
        <p:origin x="90" y="192"/>
      </p:cViewPr>
      <p:guideLst/>
    </p:cSldViewPr>
  </p:slideViewPr>
  <p:notesTextViewPr>
    <p:cViewPr>
      <p:scale>
        <a:sx n="1" d="1"/>
        <a:sy n="1" d="1"/>
      </p:scale>
      <p:origin x="0" y="0"/>
    </p:cViewPr>
  </p:notesTextViewPr>
  <p:notesViewPr>
    <p:cSldViewPr snapToGrid="0">
      <p:cViewPr varScale="1">
        <p:scale>
          <a:sx n="60" d="100"/>
          <a:sy n="60" d="100"/>
        </p:scale>
        <p:origin x="1670"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9B3372-74CF-4E21-A4D4-286B22AA5A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3762BE-D43C-49F5-99A5-BF49C695927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B85766F-5EC0-4797-B4D1-777FCB005B11}" type="datetimeFigureOut">
              <a:rPr lang="en-US" smtClean="0"/>
              <a:t>10/20/2019</a:t>
            </a:fld>
            <a:endParaRPr lang="en-US" dirty="0"/>
          </a:p>
        </p:txBody>
      </p:sp>
      <p:sp>
        <p:nvSpPr>
          <p:cNvPr id="4" name="Footer Placeholder 3">
            <a:extLst>
              <a:ext uri="{FF2B5EF4-FFF2-40B4-BE49-F238E27FC236}">
                <a16:creationId xmlns:a16="http://schemas.microsoft.com/office/drawing/2014/main" id="{1989E452-9BCA-4AF5-9A9C-233BF410EAA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6BF9F63-CE4F-44E2-A07D-7E654DE9F57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0AC76B-F5B1-4D6E-BACD-2A80744AC929}" type="slidenum">
              <a:rPr lang="en-US" smtClean="0"/>
              <a:t>‹#›</a:t>
            </a:fld>
            <a:endParaRPr lang="en-US" dirty="0"/>
          </a:p>
        </p:txBody>
      </p:sp>
    </p:spTree>
    <p:extLst>
      <p:ext uri="{BB962C8B-B14F-4D97-AF65-F5344CB8AC3E}">
        <p14:creationId xmlns:p14="http://schemas.microsoft.com/office/powerpoint/2010/main" val="3205145249"/>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B4B5EC-152C-4627-80C0-63B10D5574EF}" type="datetimeFigureOut">
              <a:rPr lang="en-US" smtClean="0"/>
              <a:t>10/20/2019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EEE60E-651F-40CC-AD73-C00F10CE42B6}" type="slidenum">
              <a:rPr lang="en-US" smtClean="0"/>
              <a:t>‹#›</a:t>
            </a:fld>
            <a:endParaRPr lang="en-US" dirty="0"/>
          </a:p>
        </p:txBody>
      </p:sp>
    </p:spTree>
    <p:extLst>
      <p:ext uri="{BB962C8B-B14F-4D97-AF65-F5344CB8AC3E}">
        <p14:creationId xmlns:p14="http://schemas.microsoft.com/office/powerpoint/2010/main" val="2025417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10/20/2019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14254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3284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24546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0052723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05531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9605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20160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36053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7062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8808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4279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61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82054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56622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4141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9401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4255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10/20/2019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6098732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014410" y="2141041"/>
            <a:ext cx="10515600" cy="2387600"/>
          </a:xfrm>
        </p:spPr>
        <p:txBody>
          <a:bodyPr>
            <a:normAutofit/>
          </a:bodyPr>
          <a:lstStyle/>
          <a:p>
            <a:pPr algn="ctr"/>
            <a:r>
              <a:rPr lang="en-US" sz="5400" b="1" dirty="0" smtClean="0">
                <a:latin typeface="Rockwell" panose="02060603020205020403" pitchFamily="18" charset="0"/>
              </a:rPr>
              <a:t>Augmented </a:t>
            </a:r>
            <a:r>
              <a:rPr lang="en-US" sz="5400" b="1" dirty="0" err="1" smtClean="0">
                <a:latin typeface="Rockwell" panose="02060603020205020403" pitchFamily="18" charset="0"/>
              </a:rPr>
              <a:t>ReAlity</a:t>
            </a:r>
            <a:r>
              <a:rPr lang="en-US" sz="5400" b="1" dirty="0" smtClean="0">
                <a:latin typeface="Rockwell" panose="02060603020205020403" pitchFamily="18" charset="0"/>
              </a:rPr>
              <a:t> in education</a:t>
            </a:r>
            <a:endParaRPr lang="en-US" sz="5400" b="1" dirty="0">
              <a:latin typeface="Rockwell" panose="02060603020205020403" pitchFamily="18" charset="0"/>
            </a:endParaRPr>
          </a:p>
        </p:txBody>
      </p:sp>
      <p:sp>
        <p:nvSpPr>
          <p:cNvPr id="3" name="Subtitle 2">
            <a:extLst>
              <a:ext uri="{FF2B5EF4-FFF2-40B4-BE49-F238E27FC236}">
                <a16:creationId xmlns:a16="http://schemas.microsoft.com/office/drawing/2014/main" id="{2E78725B-6E40-4D82-B375-7831D81C29EE}"/>
              </a:ext>
            </a:extLst>
          </p:cNvPr>
          <p:cNvSpPr>
            <a:spLocks noGrp="1"/>
          </p:cNvSpPr>
          <p:nvPr>
            <p:ph type="subTitle" idx="1"/>
          </p:nvPr>
        </p:nvSpPr>
        <p:spPr>
          <a:xfrm>
            <a:off x="1876423" y="4696547"/>
            <a:ext cx="8791575" cy="1655762"/>
          </a:xfrm>
        </p:spPr>
        <p:txBody>
          <a:bodyPr>
            <a:normAutofit/>
          </a:bodyPr>
          <a:lstStyle/>
          <a:p>
            <a:pPr algn="ctr"/>
            <a:r>
              <a:rPr lang="en-US" sz="2400" b="1" dirty="0" smtClean="0">
                <a:latin typeface="Tahoma" panose="020B0604030504040204" pitchFamily="34" charset="0"/>
                <a:ea typeface="Tahoma" panose="020B0604030504040204" pitchFamily="34" charset="0"/>
                <a:cs typeface="Tahoma" panose="020B0604030504040204" pitchFamily="34" charset="0"/>
              </a:rPr>
              <a:t>&lt;</a:t>
            </a:r>
            <a:r>
              <a:rPr lang="en-US" sz="2400" b="1" dirty="0" smtClean="0">
                <a:latin typeface="Tahoma" panose="020B0604030504040204" pitchFamily="34" charset="0"/>
                <a:ea typeface="Tahoma" panose="020B0604030504040204" pitchFamily="34" charset="0"/>
                <a:cs typeface="Tahoma" panose="020B0604030504040204" pitchFamily="34" charset="0"/>
              </a:rPr>
              <a:t>By </a:t>
            </a:r>
            <a:r>
              <a:rPr lang="en-US" sz="2400" b="1" dirty="0" err="1" smtClean="0">
                <a:latin typeface="Tahoma" panose="020B0604030504040204" pitchFamily="34" charset="0"/>
                <a:ea typeface="Tahoma" panose="020B0604030504040204" pitchFamily="34" charset="0"/>
                <a:cs typeface="Tahoma" panose="020B0604030504040204" pitchFamily="34" charset="0"/>
              </a:rPr>
              <a:t>Codemendors</a:t>
            </a:r>
            <a:r>
              <a:rPr lang="en-US" sz="2400" b="1" dirty="0" smtClean="0">
                <a:latin typeface="Tahoma" panose="020B0604030504040204" pitchFamily="34" charset="0"/>
                <a:ea typeface="Tahoma" panose="020B0604030504040204" pitchFamily="34" charset="0"/>
                <a:cs typeface="Tahoma" panose="020B0604030504040204" pitchFamily="34" charset="0"/>
              </a:rPr>
              <a:t>&gt;</a:t>
            </a:r>
            <a:endParaRPr lang="en-US" sz="2400" b="1" dirty="0">
              <a:latin typeface="Tahoma" panose="020B0604030504040204" pitchFamily="34" charset="0"/>
              <a:ea typeface="Tahoma" panose="020B0604030504040204" pitchFamily="34" charset="0"/>
              <a:cs typeface="Tahoma" panose="020B0604030504040204" pitchFamily="34" charset="0"/>
            </a:endParaRPr>
          </a:p>
        </p:txBody>
      </p:sp>
      <p:sp>
        <p:nvSpPr>
          <p:cNvPr id="4" name="TextBox 3"/>
          <p:cNvSpPr txBox="1"/>
          <p:nvPr/>
        </p:nvSpPr>
        <p:spPr>
          <a:xfrm>
            <a:off x="2258291" y="526473"/>
            <a:ext cx="4835236" cy="769441"/>
          </a:xfrm>
          <a:prstGeom prst="rect">
            <a:avLst/>
          </a:prstGeom>
          <a:noFill/>
        </p:spPr>
        <p:txBody>
          <a:bodyPr wrap="square" rtlCol="0">
            <a:spAutoFit/>
          </a:bodyPr>
          <a:lstStyle/>
          <a:p>
            <a:r>
              <a:rPr lang="en-IN" sz="4400" dirty="0" smtClean="0"/>
              <a:t>THEME: EDTECH</a:t>
            </a:r>
            <a:endParaRPr lang="en-IN" dirty="0"/>
          </a:p>
        </p:txBody>
      </p:sp>
    </p:spTree>
    <p:extLst>
      <p:ext uri="{BB962C8B-B14F-4D97-AF65-F5344CB8AC3E}">
        <p14:creationId xmlns:p14="http://schemas.microsoft.com/office/powerpoint/2010/main" val="1819359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p:txBody>
          <a:bodyPr>
            <a:normAutofit/>
          </a:bodyPr>
          <a:lstStyle/>
          <a:p>
            <a:r>
              <a:rPr lang="en-US" sz="4400" dirty="0" smtClean="0">
                <a:latin typeface="Rockwell" panose="02060603020205020403" pitchFamily="18" charset="0"/>
              </a:rPr>
              <a:t>Problem STATEMENT </a:t>
            </a:r>
            <a:endParaRPr lang="en-US" sz="4400" dirty="0">
              <a:latin typeface="Rockwell" panose="02060603020205020403" pitchFamily="18" charset="0"/>
            </a:endParaRPr>
          </a:p>
        </p:txBody>
      </p:sp>
      <p:sp>
        <p:nvSpPr>
          <p:cNvPr id="3" name="Content Placeholder 2"/>
          <p:cNvSpPr>
            <a:spLocks noGrp="1"/>
          </p:cNvSpPr>
          <p:nvPr>
            <p:ph idx="1"/>
          </p:nvPr>
        </p:nvSpPr>
        <p:spPr/>
        <p:txBody>
          <a:bodyPr/>
          <a:lstStyle/>
          <a:p>
            <a:r>
              <a:rPr lang="en-IN" dirty="0" smtClean="0"/>
              <a:t>History has always been the most boring subject for the majority of the students. But history is always more than just remembering dates and emperor names. It has helped us understand the evolution of mankind, the major wars that happened in the past, the flourishing of trade business, slavery, etc.</a:t>
            </a:r>
            <a:endParaRPr lang="en-IN" dirty="0"/>
          </a:p>
        </p:txBody>
      </p:sp>
    </p:spTree>
    <p:extLst>
      <p:ext uri="{BB962C8B-B14F-4D97-AF65-F5344CB8AC3E}">
        <p14:creationId xmlns:p14="http://schemas.microsoft.com/office/powerpoint/2010/main" val="32536897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Solution:</a:t>
            </a:r>
            <a:endParaRPr lang="en-IN" dirty="0"/>
          </a:p>
        </p:txBody>
      </p:sp>
      <p:sp>
        <p:nvSpPr>
          <p:cNvPr id="3" name="Content Placeholder 2"/>
          <p:cNvSpPr>
            <a:spLocks noGrp="1"/>
          </p:cNvSpPr>
          <p:nvPr>
            <p:ph idx="1"/>
          </p:nvPr>
        </p:nvSpPr>
        <p:spPr/>
        <p:txBody>
          <a:bodyPr/>
          <a:lstStyle/>
          <a:p>
            <a:r>
              <a:rPr lang="en-IN" dirty="0" smtClean="0"/>
              <a:t>We implementing AR to show the various models of history.</a:t>
            </a:r>
          </a:p>
          <a:p>
            <a:r>
              <a:rPr lang="en-IN" dirty="0" smtClean="0"/>
              <a:t>We have made an Android Application for ease of use.</a:t>
            </a:r>
          </a:p>
          <a:p>
            <a:r>
              <a:rPr lang="en-IN" dirty="0" smtClean="0"/>
              <a:t>Making learning history subject in interesting way.</a:t>
            </a:r>
          </a:p>
          <a:p>
            <a:r>
              <a:rPr lang="en-IN" dirty="0" smtClean="0"/>
              <a:t>We overcome the boring mind while learning history.</a:t>
            </a:r>
          </a:p>
          <a:p>
            <a:pPr marL="0" indent="0">
              <a:buNone/>
            </a:pPr>
            <a:endParaRPr lang="en-IN" dirty="0"/>
          </a:p>
        </p:txBody>
      </p:sp>
    </p:spTree>
    <p:extLst>
      <p:ext uri="{BB962C8B-B14F-4D97-AF65-F5344CB8AC3E}">
        <p14:creationId xmlns:p14="http://schemas.microsoft.com/office/powerpoint/2010/main" val="3996851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p:txBody>
          <a:bodyPr>
            <a:normAutofit/>
          </a:bodyPr>
          <a:lstStyle/>
          <a:p>
            <a:r>
              <a:rPr lang="en-US" sz="4400" dirty="0" smtClean="0">
                <a:latin typeface="Rockwell" panose="02060603020205020403" pitchFamily="18" charset="0"/>
              </a:rPr>
              <a:t>OUTPUT</a:t>
            </a:r>
            <a:endParaRPr lang="en-US" sz="4400" dirty="0">
              <a:latin typeface="Rockwell" panose="02060603020205020403" pitchFamily="18" charset="0"/>
            </a:endParaRPr>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141413" y="2866418"/>
            <a:ext cx="4878387" cy="2307852"/>
          </a:xfrm>
        </p:spPr>
      </p:pic>
      <p:pic>
        <p:nvPicPr>
          <p:cNvPr id="9" name="Content Placeholder 8"/>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2867169"/>
            <a:ext cx="4875213" cy="2306350"/>
          </a:xfrm>
        </p:spPr>
      </p:pic>
    </p:spTree>
    <p:extLst>
      <p:ext uri="{BB962C8B-B14F-4D97-AF65-F5344CB8AC3E}">
        <p14:creationId xmlns:p14="http://schemas.microsoft.com/office/powerpoint/2010/main" val="1398410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3884613" y="3140046"/>
            <a:ext cx="9905998" cy="1478570"/>
          </a:xfrm>
        </p:spPr>
        <p:txBody>
          <a:bodyPr>
            <a:normAutofit/>
          </a:bodyPr>
          <a:lstStyle/>
          <a:p>
            <a:r>
              <a:rPr lang="en-US" sz="4400" dirty="0" smtClean="0">
                <a:latin typeface="Rockwell" panose="02060603020205020403" pitchFamily="18" charset="0"/>
              </a:rPr>
              <a:t>Tha</a:t>
            </a:r>
            <a:r>
              <a:rPr lang="en-US" sz="4400" dirty="0" smtClean="0">
                <a:latin typeface="Rockwell" panose="02060603020205020403" pitchFamily="18" charset="0"/>
              </a:rPr>
              <a:t>nk you</a:t>
            </a:r>
            <a:endParaRPr lang="en-US" sz="4400" dirty="0">
              <a:latin typeface="Rockwell" panose="02060603020205020403" pitchFamily="18" charset="0"/>
            </a:endParaRPr>
          </a:p>
        </p:txBody>
      </p:sp>
    </p:spTree>
    <p:extLst>
      <p:ext uri="{BB962C8B-B14F-4D97-AF65-F5344CB8AC3E}">
        <p14:creationId xmlns:p14="http://schemas.microsoft.com/office/powerpoint/2010/main" val="19026133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TF77815013_Problem-solution cycle_RVA_v3" id="{20834410-FC37-46AC-ACB7-FB202F8C4BA9}" vid="{1ED24379-BFF7-4E2F-B7EC-A47C906E21A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B579702B-25C7-40D7-9E29-7686B11A9660}">
  <ds:schemaRefs>
    <ds:schemaRef ds:uri="http://schemas.microsoft.com/sharepoint/v3/contenttype/forms"/>
  </ds:schemaRefs>
</ds:datastoreItem>
</file>

<file path=customXml/itemProps2.xml><?xml version="1.0" encoding="utf-8"?>
<ds:datastoreItem xmlns:ds="http://schemas.openxmlformats.org/officeDocument/2006/customXml" ds:itemID="{A7C0B241-13E5-418D-8920-D23491E2D2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7866CFD-F94E-4AE5-ACEA-86FEC0F48A1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Problemsolution cycle </Template>
  <TotalTime>0</TotalTime>
  <Words>114</Words>
  <Application>Microsoft Office PowerPoint</Application>
  <PresentationFormat>Widescreen</PresentationFormat>
  <Paragraphs>12</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Rockwell</vt:lpstr>
      <vt:lpstr>Tahoma</vt:lpstr>
      <vt:lpstr>Trebuchet MS</vt:lpstr>
      <vt:lpstr>Tw Cen MT</vt:lpstr>
      <vt:lpstr>Circuit</vt:lpstr>
      <vt:lpstr>Augmented ReAlity in education</vt:lpstr>
      <vt:lpstr>Problem STATEMENT </vt:lpstr>
      <vt:lpstr>Solution:</vt:lpstr>
      <vt:lpstr>OUTPUT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2019-10-20T07:21:35Z</dcterms:created>
  <dcterms:modified xsi:type="dcterms:W3CDTF">2019-10-20T07:51:02Z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